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12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0A4-EDAF-F74F-8B18-7DF9A8D607C7}" type="datetimeFigureOut">
              <a:t>10/29/13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6E66B-5435-2646-AD14-4F962D54812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24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0A4-EDAF-F74F-8B18-7DF9A8D607C7}" type="datetimeFigureOut">
              <a:t>10/29/13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6E66B-5435-2646-AD14-4F962D54812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565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0A4-EDAF-F74F-8B18-7DF9A8D607C7}" type="datetimeFigureOut">
              <a:t>10/29/13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6E66B-5435-2646-AD14-4F962D54812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080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0A4-EDAF-F74F-8B18-7DF9A8D607C7}" type="datetimeFigureOut">
              <a:t>10/29/13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6E66B-5435-2646-AD14-4F962D54812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785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0A4-EDAF-F74F-8B18-7DF9A8D607C7}" type="datetimeFigureOut">
              <a:t>10/29/13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6E66B-5435-2646-AD14-4F962D54812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487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0A4-EDAF-F74F-8B18-7DF9A8D607C7}" type="datetimeFigureOut">
              <a:t>10/29/13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6E66B-5435-2646-AD14-4F962D54812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904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0A4-EDAF-F74F-8B18-7DF9A8D607C7}" type="datetimeFigureOut">
              <a:t>10/29/13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6E66B-5435-2646-AD14-4F962D54812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18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0A4-EDAF-F74F-8B18-7DF9A8D607C7}" type="datetimeFigureOut">
              <a:t>10/29/13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6E66B-5435-2646-AD14-4F962D54812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726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0A4-EDAF-F74F-8B18-7DF9A8D607C7}" type="datetimeFigureOut">
              <a:t>10/29/13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6E66B-5435-2646-AD14-4F962D54812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877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0A4-EDAF-F74F-8B18-7DF9A8D607C7}" type="datetimeFigureOut">
              <a:t>10/29/13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6E66B-5435-2646-AD14-4F962D54812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761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0A4-EDAF-F74F-8B18-7DF9A8D607C7}" type="datetimeFigureOut">
              <a:t>10/29/13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6E66B-5435-2646-AD14-4F962D54812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90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F60A4-EDAF-F74F-8B18-7DF9A8D607C7}" type="datetimeFigureOut">
              <a:t>10/29/13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6E66B-5435-2646-AD14-4F962D54812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814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eat shock mortality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28600"/>
            <a:ext cx="6400800" cy="6400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15993" y="1236515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44°C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87645" y="3376441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43°C</a:t>
            </a:r>
          </a:p>
        </p:txBody>
      </p:sp>
    </p:spTree>
    <p:extLst>
      <p:ext uri="{BB962C8B-B14F-4D97-AF65-F5344CB8AC3E}">
        <p14:creationId xmlns:p14="http://schemas.microsoft.com/office/powerpoint/2010/main" val="3502720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30509" y="1138827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44°C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87645" y="3522973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43°C</a:t>
            </a:r>
          </a:p>
        </p:txBody>
      </p:sp>
      <p:pic>
        <p:nvPicPr>
          <p:cNvPr id="5" name="Picture 4" descr="HS 4 pCO2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28600"/>
            <a:ext cx="64008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036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</Words>
  <Application>Microsoft Macintosh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Timmins-Schiffman</dc:creator>
  <cp:lastModifiedBy>Emma Timmins-Schiffman</cp:lastModifiedBy>
  <cp:revision>5</cp:revision>
  <cp:lastPrinted>2013-10-29T09:40:15Z</cp:lastPrinted>
  <dcterms:created xsi:type="dcterms:W3CDTF">2013-09-26T06:27:56Z</dcterms:created>
  <dcterms:modified xsi:type="dcterms:W3CDTF">2013-10-29T09:41:44Z</dcterms:modified>
</cp:coreProperties>
</file>